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e72f218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e72f218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Dedication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Lea Morris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Lea Morris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766950"/>
            <a:ext cx="7630200" cy="3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peace. [x3]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for all right now.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with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etc.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